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2" r:id="rId1"/>
  </p:sldMasterIdLst>
  <p:notesMasterIdLst>
    <p:notesMasterId r:id="rId9"/>
  </p:notesMasterIdLst>
  <p:sldIdLst>
    <p:sldId id="266" r:id="rId2"/>
    <p:sldId id="258" r:id="rId3"/>
    <p:sldId id="261" r:id="rId4"/>
    <p:sldId id="270" r:id="rId5"/>
    <p:sldId id="272" r:id="rId6"/>
    <p:sldId id="273" r:id="rId7"/>
    <p:sldId id="26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2DFDD75-E451-0343-6F4D-4D780B2D7596}" vWet="20" dt="2020-05-27T16:03:22.674"/>
    <p1510:client id="{EC6B160B-C3D6-6D1E-157E-3B9AD8198669}" v="91" dt="2020-05-27T17:34:37.226"/>
    <p1510:client id="{91AF5CAB-96BC-69C5-B3A9-02D05CAF0266}" v="382" dt="2020-05-08T07:22:41.527"/>
    <p1510:client id="{0892F081-469E-C700-736D-18F5A19B5FD7}" v="197" dt="2020-05-27T17:26:24.832"/>
    <p1510:client id="{32DD492F-0600-F41F-9557-AFC2C65827A9}" v="16" dt="2020-05-27T15:09:34.324"/>
    <p1510:client id="{2A1F54D5-A184-6D47-35C9-30D1745D6364}" v="1" dt="2020-05-26T15:49:34.530"/>
    <p1510:client id="{7A35F743-B44B-61B2-620A-F05F2353543D}" v="55" dt="2020-05-27T16:16:04.596"/>
    <p1510:client id="{7150406E-7E79-64CA-38BD-A9426807E97A}" v="239" dt="2020-05-27T16:41:10.289"/>
    <p1510:client id="{D332D918-E08A-1162-486E-84DE4040686D}" v="100" dt="2020-05-27T15:39:34.829"/>
    <p1510:client id="{73E16CF6-4B54-AF00-BA39-15819439F3AF}" v="124" dt="2020-05-27T15:58:24.145"/>
    <p1510:client id="{ABD40FE5-27B1-0FD4-AEE7-478BA98E6086}" v="80" dt="2020-05-27T16:03:29.38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image1.jpeg>
</file>

<file path=ppt/media/image2.jpeg>
</file>

<file path=ppt/media/image3.png>
</file>

<file path=ppt/media/image4.png>
</file>

<file path=ppt/media/image5.jpeg>
</file>

<file path=ppt/media/image6.jpe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горния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Контейнер за 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B06769-3F34-41F2-8F8B-1B5878CCC24C}" type="datetimeFigureOut">
              <a:rPr lang="bg-BG"/>
              <a:t>31.05.2020</a:t>
            </a:fld>
            <a:endParaRPr lang="bg-BG"/>
          </a:p>
        </p:txBody>
      </p:sp>
      <p:sp>
        <p:nvSpPr>
          <p:cNvPr id="4" name="Контейнер за изображение на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bg-BG"/>
          </a:p>
        </p:txBody>
      </p:sp>
      <p:sp>
        <p:nvSpPr>
          <p:cNvPr id="5" name="Контейнер за бележ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6" name="Контейнер за долния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7" name="Контейнер за номер на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D5B1CA-D1E7-4419-862B-845A54E459CB}" type="slidenum">
              <a:rPr lang="bg-BG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9196856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We used HTML 5 and CSS 3 and </a:t>
            </a:r>
            <a:r>
              <a:rPr lang="en-US" err="1">
                <a:cs typeface="Calibri"/>
              </a:rPr>
              <a:t>Javascript</a:t>
            </a:r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D5B1CA-D1E7-4419-862B-845A54E459CB}" type="slidenum">
              <a:rPr lang="bg-BG"/>
              <a:t>3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2943784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9223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7406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6620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9786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6243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8156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3087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69227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9775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5253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000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6545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3755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836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289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433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5654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5/31/2020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23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  <p:sldLayoutId id="2147483774" r:id="rId12"/>
    <p:sldLayoutId id="2147483775" r:id="rId13"/>
    <p:sldLayoutId id="2147483776" r:id="rId14"/>
    <p:sldLayoutId id="2147483777" r:id="rId15"/>
    <p:sldLayoutId id="2147483778" r:id="rId16"/>
    <p:sldLayoutId id="214748377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Картина 2" descr="Картина, която съдържа фойерверки, открито&#10;&#10;Описание, генерирано с много висока достоверност">
            <a:extLst>
              <a:ext uri="{FF2B5EF4-FFF2-40B4-BE49-F238E27FC236}">
                <a16:creationId xmlns:a16="http://schemas.microsoft.com/office/drawing/2014/main" id="{AC5A7D98-DEA3-4570-9513-C884A7BE9A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417" b="35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2804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8">
            <a:extLst>
              <a:ext uri="{FF2B5EF4-FFF2-40B4-BE49-F238E27FC236}">
                <a16:creationId xmlns:a16="http://schemas.microsoft.com/office/drawing/2014/main" id="{260ACC13-B825-49F3-93DE-C8B8F2FA37A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F947B31F-CA03-4793-845D-FD86BABC1A1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DCDDE94D-F78C-4A48-AEA6-E922FC99A15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3445A886-F3CA-4DE4-90D7-535F9707B79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A8999CB6-C053-418B-AE37-E470804D251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81EA3E26-BFCD-4396-AE8A-2A9828BFFBA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5F9BC582-73A6-4D8A-8738-E3647648935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30" name="Rectangle 16">
            <a:extLst>
              <a:ext uri="{FF2B5EF4-FFF2-40B4-BE49-F238E27FC236}">
                <a16:creationId xmlns:a16="http://schemas.microsoft.com/office/drawing/2014/main" id="{6AD30037-67ED-4367-9BE0-45787510BF1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Картина 4" descr="Картина, която съдържа вода, лодка, седящ, река&#10;&#10;Описание, генерирано с много висока достоверност">
            <a:extLst>
              <a:ext uri="{FF2B5EF4-FFF2-40B4-BE49-F238E27FC236}">
                <a16:creationId xmlns:a16="http://schemas.microsoft.com/office/drawing/2014/main" id="{5D42A4B4-3601-4359-B27D-638A377E596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141" r="919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1" name="Freeform 15">
            <a:extLst>
              <a:ext uri="{FF2B5EF4-FFF2-40B4-BE49-F238E27FC236}">
                <a16:creationId xmlns:a16="http://schemas.microsoft.com/office/drawing/2014/main" id="{AAAE29C6-F6DD-4D29-805A-6C214EA9C04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6933" y="-16933"/>
            <a:ext cx="9491133" cy="6883400"/>
          </a:xfrm>
          <a:custGeom>
            <a:avLst/>
            <a:gdLst>
              <a:gd name="connsiteX0" fmla="*/ 5427133 w 7340600"/>
              <a:gd name="connsiteY0" fmla="*/ 8466 h 6883400"/>
              <a:gd name="connsiteX1" fmla="*/ 4783666 w 7340600"/>
              <a:gd name="connsiteY1" fmla="*/ 2573866 h 6883400"/>
              <a:gd name="connsiteX2" fmla="*/ 7340600 w 7340600"/>
              <a:gd name="connsiteY2" fmla="*/ 6874933 h 6883400"/>
              <a:gd name="connsiteX3" fmla="*/ 0 w 7340600"/>
              <a:gd name="connsiteY3" fmla="*/ 6883400 h 6883400"/>
              <a:gd name="connsiteX4" fmla="*/ 8466 w 7340600"/>
              <a:gd name="connsiteY4" fmla="*/ 0 h 6883400"/>
              <a:gd name="connsiteX5" fmla="*/ 5427133 w 7340600"/>
              <a:gd name="connsiteY5" fmla="*/ 8466 h 6883400"/>
              <a:gd name="connsiteX0" fmla="*/ 9203266 w 9203266"/>
              <a:gd name="connsiteY0" fmla="*/ 16933 h 6883400"/>
              <a:gd name="connsiteX1" fmla="*/ 4783666 w 9203266"/>
              <a:gd name="connsiteY1" fmla="*/ 2573866 h 6883400"/>
              <a:gd name="connsiteX2" fmla="*/ 7340600 w 9203266"/>
              <a:gd name="connsiteY2" fmla="*/ 6874933 h 6883400"/>
              <a:gd name="connsiteX3" fmla="*/ 0 w 9203266"/>
              <a:gd name="connsiteY3" fmla="*/ 6883400 h 6883400"/>
              <a:gd name="connsiteX4" fmla="*/ 8466 w 9203266"/>
              <a:gd name="connsiteY4" fmla="*/ 0 h 6883400"/>
              <a:gd name="connsiteX5" fmla="*/ 9203266 w 9203266"/>
              <a:gd name="connsiteY5" fmla="*/ 16933 h 6883400"/>
              <a:gd name="connsiteX0" fmla="*/ 9203266 w 9203266"/>
              <a:gd name="connsiteY0" fmla="*/ 16933 h 6883400"/>
              <a:gd name="connsiteX1" fmla="*/ 8339666 w 9203266"/>
              <a:gd name="connsiteY1" fmla="*/ 5240866 h 6883400"/>
              <a:gd name="connsiteX2" fmla="*/ 7340600 w 9203266"/>
              <a:gd name="connsiteY2" fmla="*/ 6874933 h 6883400"/>
              <a:gd name="connsiteX3" fmla="*/ 0 w 9203266"/>
              <a:gd name="connsiteY3" fmla="*/ 6883400 h 6883400"/>
              <a:gd name="connsiteX4" fmla="*/ 8466 w 9203266"/>
              <a:gd name="connsiteY4" fmla="*/ 0 h 6883400"/>
              <a:gd name="connsiteX5" fmla="*/ 9203266 w 9203266"/>
              <a:gd name="connsiteY5" fmla="*/ 16933 h 6883400"/>
              <a:gd name="connsiteX0" fmla="*/ 9203266 w 9491133"/>
              <a:gd name="connsiteY0" fmla="*/ 16933 h 6883400"/>
              <a:gd name="connsiteX1" fmla="*/ 8339666 w 9491133"/>
              <a:gd name="connsiteY1" fmla="*/ 5240866 h 6883400"/>
              <a:gd name="connsiteX2" fmla="*/ 9491133 w 9491133"/>
              <a:gd name="connsiteY2" fmla="*/ 6883400 h 6883400"/>
              <a:gd name="connsiteX3" fmla="*/ 0 w 9491133"/>
              <a:gd name="connsiteY3" fmla="*/ 6883400 h 6883400"/>
              <a:gd name="connsiteX4" fmla="*/ 8466 w 9491133"/>
              <a:gd name="connsiteY4" fmla="*/ 0 h 6883400"/>
              <a:gd name="connsiteX5" fmla="*/ 9203266 w 9491133"/>
              <a:gd name="connsiteY5" fmla="*/ 16933 h 688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491133" h="6883400">
                <a:moveTo>
                  <a:pt x="9203266" y="16933"/>
                </a:moveTo>
                <a:lnTo>
                  <a:pt x="8339666" y="5240866"/>
                </a:lnTo>
                <a:lnTo>
                  <a:pt x="9491133" y="6883400"/>
                </a:lnTo>
                <a:lnTo>
                  <a:pt x="0" y="6883400"/>
                </a:lnTo>
                <a:lnTo>
                  <a:pt x="8466" y="0"/>
                </a:lnTo>
                <a:lnTo>
                  <a:pt x="9203266" y="16933"/>
                </a:lnTo>
                <a:close/>
              </a:path>
            </a:pathLst>
          </a:custGeom>
          <a:solidFill>
            <a:schemeClr val="tx1">
              <a:lumMod val="95000"/>
              <a:lumOff val="5000"/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9DE0BF8-24BC-4C87-A752-6EFE0B2EAC9D}"/>
              </a:ext>
            </a:extLst>
          </p:cNvPr>
          <p:cNvSpPr txBox="1"/>
          <p:nvPr/>
        </p:nvSpPr>
        <p:spPr>
          <a:xfrm>
            <a:off x="685800" y="685800"/>
            <a:ext cx="7391400" cy="1176867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 defTabSz="457200">
              <a:spcBef>
                <a:spcPct val="0"/>
              </a:spcBef>
              <a:spcAft>
                <a:spcPts val="600"/>
              </a:spcAft>
            </a:pPr>
            <a:r>
              <a:rPr lang="en-US" sz="4000" b="1">
                <a:ln w="3175" cmpd="sng">
                  <a:noFill/>
                </a:ln>
                <a:solidFill>
                  <a:schemeClr val="bg1"/>
                </a:solidFill>
                <a:latin typeface="+mj-lt"/>
                <a:ea typeface="+mj-ea"/>
                <a:cs typeface="+mj-cs"/>
              </a:rPr>
              <a:t>Content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4C6D8C0-4C46-4FC3-A277-ED7DEE2DCEFE}"/>
              </a:ext>
            </a:extLst>
          </p:cNvPr>
          <p:cNvSpPr txBox="1"/>
          <p:nvPr/>
        </p:nvSpPr>
        <p:spPr>
          <a:xfrm>
            <a:off x="685799" y="1888067"/>
            <a:ext cx="7391401" cy="3970866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marL="285750" indent="-285750" defTabSz="457200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sz="2800" b="1">
                <a:solidFill>
                  <a:schemeClr val="bg1"/>
                </a:solidFill>
              </a:rPr>
              <a:t>Our team</a:t>
            </a:r>
            <a:endParaRPr lang="en-US" sz="2800">
              <a:solidFill>
                <a:schemeClr val="bg1"/>
              </a:solidFill>
            </a:endParaRPr>
          </a:p>
          <a:p>
            <a:pPr marL="285750" indent="-285750" defTabSz="457200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sz="2800" b="1">
                <a:solidFill>
                  <a:schemeClr val="bg1"/>
                </a:solidFill>
              </a:rPr>
              <a:t>What is our project about</a:t>
            </a:r>
            <a:endParaRPr lang="en-US" sz="2800">
              <a:solidFill>
                <a:schemeClr val="bg1"/>
              </a:solidFill>
            </a:endParaRPr>
          </a:p>
          <a:p>
            <a:pPr marL="285750" indent="-285750" defTabSz="457200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sz="2800" b="1">
                <a:solidFill>
                  <a:schemeClr val="bg1"/>
                </a:solidFill>
              </a:rPr>
              <a:t>Which programming language we used</a:t>
            </a:r>
          </a:p>
          <a:p>
            <a:pPr marL="285750" indent="-285750" defTabSz="457200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sz="2800" b="1">
                <a:solidFill>
                  <a:schemeClr val="bg1"/>
                </a:solidFill>
              </a:rPr>
              <a:t>Why we chose this topic</a:t>
            </a:r>
            <a:endParaRPr lang="en-US" sz="2800">
              <a:solidFill>
                <a:schemeClr val="bg1"/>
              </a:solidFill>
            </a:endParaRPr>
          </a:p>
          <a:p>
            <a:pPr marL="285750" indent="-285750" defTabSz="457200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sz="2800" b="1">
                <a:solidFill>
                  <a:schemeClr val="bg1"/>
                </a:solidFill>
              </a:rPr>
              <a:t>What is the purpose of our project</a:t>
            </a:r>
            <a:endParaRPr lang="en-US" sz="2800">
              <a:solidFill>
                <a:schemeClr val="bg1"/>
              </a:solidFill>
            </a:endParaRPr>
          </a:p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32" name="Group 20">
            <a:extLst>
              <a:ext uri="{FF2B5EF4-FFF2-40B4-BE49-F238E27FC236}">
                <a16:creationId xmlns:a16="http://schemas.microsoft.com/office/drawing/2014/main" id="{50841A4E-5BC1-44B4-83CF-D524E8AEAD6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405812" y="0"/>
            <a:ext cx="2436813" cy="6858001"/>
            <a:chOff x="1320800" y="0"/>
            <a:chExt cx="2436813" cy="6858001"/>
          </a:xfrm>
        </p:grpSpPr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BF371BCC-8954-44E2-8C4F-29DC188727A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33" name="Freeform 7">
              <a:extLst>
                <a:ext uri="{FF2B5EF4-FFF2-40B4-BE49-F238E27FC236}">
                  <a16:creationId xmlns:a16="http://schemas.microsoft.com/office/drawing/2014/main" id="{CD3505BE-B420-41C5-BE34-3E7652D37A5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8">
              <a:extLst>
                <a:ext uri="{FF2B5EF4-FFF2-40B4-BE49-F238E27FC236}">
                  <a16:creationId xmlns:a16="http://schemas.microsoft.com/office/drawing/2014/main" id="{4B68A05B-A78B-4D59-8CF9-1900731A218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9">
              <a:extLst>
                <a:ext uri="{FF2B5EF4-FFF2-40B4-BE49-F238E27FC236}">
                  <a16:creationId xmlns:a16="http://schemas.microsoft.com/office/drawing/2014/main" id="{84D57A01-C112-4FF2-B5ED-0B762AAD9CE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0">
              <a:extLst>
                <a:ext uri="{FF2B5EF4-FFF2-40B4-BE49-F238E27FC236}">
                  <a16:creationId xmlns:a16="http://schemas.microsoft.com/office/drawing/2014/main" id="{6CCCCDF1-5D4F-4CA1-8400-DFBB96BB011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1">
              <a:extLst>
                <a:ext uri="{FF2B5EF4-FFF2-40B4-BE49-F238E27FC236}">
                  <a16:creationId xmlns:a16="http://schemas.microsoft.com/office/drawing/2014/main" id="{20A090B2-5344-43CD-BC70-A6D44F15E80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</p:spTree>
    <p:extLst>
      <p:ext uri="{BB962C8B-B14F-4D97-AF65-F5344CB8AC3E}">
        <p14:creationId xmlns:p14="http://schemas.microsoft.com/office/powerpoint/2010/main" val="25019838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8">
            <a:extLst>
              <a:ext uri="{FF2B5EF4-FFF2-40B4-BE49-F238E27FC236}">
                <a16:creationId xmlns:a16="http://schemas.microsoft.com/office/drawing/2014/main" id="{08F94D66-27EC-4CB8-8226-D7F41C16186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1A53964C-7D93-4C48-A4A6-C4C2C393C59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9C944EEC-539E-4389-8785-58E65D04E8D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7836EB7E-895C-4D68-B92E-312B371CBDB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3" name="Freeform 10">
              <a:extLst>
                <a:ext uri="{FF2B5EF4-FFF2-40B4-BE49-F238E27FC236}">
                  <a16:creationId xmlns:a16="http://schemas.microsoft.com/office/drawing/2014/main" id="{0F29242B-8CE7-4636-B326-4BEE42EB6D6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4D0B8E9A-7727-4AD9-974E-8815F0B20EB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1CD6C65C-71BE-4549-926A-1C1135FD06D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pic>
        <p:nvPicPr>
          <p:cNvPr id="4" name="Картина 3" descr="Картина, която съдържа текст, знак, рисунка&#10;&#10;Описание, генерирано с много висока достоверност">
            <a:extLst>
              <a:ext uri="{FF2B5EF4-FFF2-40B4-BE49-F238E27FC236}">
                <a16:creationId xmlns:a16="http://schemas.microsoft.com/office/drawing/2014/main" id="{A448ADAF-642E-4339-BC9A-4C3436A02C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85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7" name="Rectangle 16">
            <a:extLst>
              <a:ext uri="{FF2B5EF4-FFF2-40B4-BE49-F238E27FC236}">
                <a16:creationId xmlns:a16="http://schemas.microsoft.com/office/drawing/2014/main" id="{C2A2366C-96BE-4587-BABC-529047265AC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5557" y="3336063"/>
            <a:ext cx="7055369" cy="2286139"/>
          </a:xfrm>
          <a:prstGeom prst="rect">
            <a:avLst/>
          </a:prstGeom>
          <a:solidFill>
            <a:schemeClr val="bg1">
              <a:alpha val="8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41D0BB1-E42E-4FA4-A1B6-4BBC39896B51}"/>
              </a:ext>
            </a:extLst>
          </p:cNvPr>
          <p:cNvSpPr txBox="1"/>
          <p:nvPr/>
        </p:nvSpPr>
        <p:spPr>
          <a:xfrm>
            <a:off x="4830184" y="3531612"/>
            <a:ext cx="6672838" cy="1414311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 algn="r" defTabSz="4572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b="1">
                <a:ln w="3175" cmpd="sng">
                  <a:noFill/>
                </a:ln>
                <a:latin typeface="+mj-lt"/>
                <a:ea typeface="+mj-ea"/>
                <a:cs typeface="+mj-cs"/>
              </a:rPr>
              <a:t>What  languages we used so far?</a:t>
            </a:r>
          </a:p>
        </p:txBody>
      </p:sp>
      <p:pic>
        <p:nvPicPr>
          <p:cNvPr id="3" name="Picture 3" descr="A picture containing room, sign&#10;&#10;Description generated with very high confidence">
            <a:extLst>
              <a:ext uri="{FF2B5EF4-FFF2-40B4-BE49-F238E27FC236}">
                <a16:creationId xmlns:a16="http://schemas.microsoft.com/office/drawing/2014/main" id="{69A8505F-D4C1-41A4-BAF3-C3DBA94F7B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08325" y="3813284"/>
            <a:ext cx="442823" cy="324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90521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picture containing scene, water, harbor, city&#10;&#10;Description generated with very high confidence">
            <a:extLst>
              <a:ext uri="{FF2B5EF4-FFF2-40B4-BE49-F238E27FC236}">
                <a16:creationId xmlns:a16="http://schemas.microsoft.com/office/drawing/2014/main" id="{9655477F-BC9F-498B-96AB-CD681FCF1E0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0351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view of a city&#10;&#10;Description generated with very high confidence">
            <a:extLst>
              <a:ext uri="{FF2B5EF4-FFF2-40B4-BE49-F238E27FC236}">
                <a16:creationId xmlns:a16="http://schemas.microsoft.com/office/drawing/2014/main" id="{26C4992A-F320-43B4-9637-8A9081F4CFA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125" b="592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8704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close up of a keyboard&#10;&#10;Description generated with high confidence">
            <a:extLst>
              <a:ext uri="{FF2B5EF4-FFF2-40B4-BE49-F238E27FC236}">
                <a16:creationId xmlns:a16="http://schemas.microsoft.com/office/drawing/2014/main" id="{C7F4B663-AA15-4B17-BB31-1AE2512F9A4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40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E86AA1B-910A-4AD6-B612-B6D97CB5B322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301B774-3B97-467C-AE75-6918A6DCC619}"/>
              </a:ext>
            </a:extLst>
          </p:cNvPr>
          <p:cNvSpPr txBox="1"/>
          <p:nvPr/>
        </p:nvSpPr>
        <p:spPr>
          <a:xfrm>
            <a:off x="123646" y="957532"/>
            <a:ext cx="11757803" cy="129266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>
                <a:solidFill>
                  <a:schemeClr val="bg1"/>
                </a:solidFill>
              </a:rPr>
              <a:t>What is the purpose of our project?</a:t>
            </a:r>
            <a:endParaRPr lang="en-US" sz="6000">
              <a:solidFill>
                <a:schemeClr val="bg1"/>
              </a:solidFill>
              <a:ea typeface="+mn-lt"/>
              <a:cs typeface="+mn-lt"/>
            </a:endParaRPr>
          </a:p>
          <a:p>
            <a:pPr algn="l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5495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736D864-AE16-4DEC-8940-EAD04666036D}"/>
              </a:ext>
            </a:extLst>
          </p:cNvPr>
          <p:cNvSpPr txBox="1"/>
          <p:nvPr/>
        </p:nvSpPr>
        <p:spPr>
          <a:xfrm>
            <a:off x="5148556" y="1264180"/>
            <a:ext cx="5863573" cy="4329641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defTabSz="457200">
              <a:spcBef>
                <a:spcPct val="0"/>
              </a:spcBef>
              <a:spcAft>
                <a:spcPts val="600"/>
              </a:spcAft>
            </a:pPr>
            <a:r>
              <a:rPr lang="en-US" sz="5400" b="1">
                <a:ln w="3175" cmpd="sng">
                  <a:noFill/>
                </a:ln>
                <a:latin typeface="+mj-lt"/>
                <a:ea typeface="+mj-ea"/>
                <a:cs typeface="+mj-cs"/>
              </a:rPr>
              <a:t>Thank you for the attention</a:t>
            </a:r>
          </a:p>
        </p:txBody>
      </p:sp>
      <p:sp>
        <p:nvSpPr>
          <p:cNvPr id="3" name="Текстово поле 2">
            <a:extLst>
              <a:ext uri="{FF2B5EF4-FFF2-40B4-BE49-F238E27FC236}">
                <a16:creationId xmlns:a16="http://schemas.microsoft.com/office/drawing/2014/main" id="{97E4366E-DB42-441F-9895-C3B860ECAF18}"/>
              </a:ext>
            </a:extLst>
          </p:cNvPr>
          <p:cNvSpPr txBox="1"/>
          <p:nvPr/>
        </p:nvSpPr>
        <p:spPr>
          <a:xfrm>
            <a:off x="2251496" y="2352135"/>
            <a:ext cx="2383766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bg-BG" sz="2400" err="1"/>
              <a:t>Plamen</a:t>
            </a:r>
            <a:r>
              <a:rPr lang="bg-BG" sz="2400"/>
              <a:t> </a:t>
            </a:r>
            <a:r>
              <a:rPr lang="bg-BG" sz="2400" err="1"/>
              <a:t>Kostov</a:t>
            </a:r>
            <a:endParaRPr lang="bg-BG" sz="2400"/>
          </a:p>
          <a:p>
            <a:pPr algn="r"/>
            <a:r>
              <a:rPr lang="bg-BG" sz="2400" err="1"/>
              <a:t>Ilian</a:t>
            </a:r>
            <a:r>
              <a:rPr lang="bg-BG" sz="2400"/>
              <a:t> </a:t>
            </a:r>
            <a:r>
              <a:rPr lang="bg-BG" sz="2400" err="1"/>
              <a:t>Yanev</a:t>
            </a:r>
            <a:endParaRPr lang="bg-BG" sz="2400"/>
          </a:p>
          <a:p>
            <a:pPr algn="r"/>
            <a:r>
              <a:rPr lang="bg-BG" sz="2400" err="1"/>
              <a:t>Kristian</a:t>
            </a:r>
            <a:r>
              <a:rPr lang="bg-BG" sz="2400"/>
              <a:t> </a:t>
            </a:r>
            <a:r>
              <a:rPr lang="bg-BG" sz="2400" err="1"/>
              <a:t>Lalev</a:t>
            </a:r>
            <a:endParaRPr lang="bg-BG" sz="2400"/>
          </a:p>
          <a:p>
            <a:pPr algn="r"/>
            <a:r>
              <a:rPr lang="bg-BG" sz="2400" err="1"/>
              <a:t>Kiril</a:t>
            </a:r>
            <a:r>
              <a:rPr lang="bg-BG" sz="2400"/>
              <a:t> </a:t>
            </a:r>
            <a:r>
              <a:rPr lang="bg-BG" sz="2400" err="1"/>
              <a:t>Dimov</a:t>
            </a:r>
            <a:endParaRPr lang="bg-BG" sz="2400"/>
          </a:p>
          <a:p>
            <a:pPr algn="r"/>
            <a:r>
              <a:rPr lang="bg-BG" sz="2400" err="1"/>
              <a:t>Hristo</a:t>
            </a:r>
            <a:r>
              <a:rPr lang="bg-BG" sz="2400"/>
              <a:t> </a:t>
            </a:r>
            <a:r>
              <a:rPr lang="bg-BG" sz="2400" err="1"/>
              <a:t>Hristov</a:t>
            </a:r>
            <a:endParaRPr lang="bg-BG" sz="2400"/>
          </a:p>
          <a:p>
            <a:pPr algn="r"/>
            <a:r>
              <a:rPr lang="bg-BG" sz="2400" err="1"/>
              <a:t>Kristiyan</a:t>
            </a:r>
            <a:r>
              <a:rPr lang="bg-BG" sz="2400"/>
              <a:t> </a:t>
            </a:r>
            <a:r>
              <a:rPr lang="bg-BG" sz="2400" err="1"/>
              <a:t>Karchev</a:t>
            </a:r>
            <a:endParaRPr lang="bg-BG" sz="2400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6C52D4F-0A6E-4169-8C11-B32EECF561F7}"/>
              </a:ext>
            </a:extLst>
          </p:cNvPr>
          <p:cNvCxnSpPr/>
          <p:nvPr/>
        </p:nvCxnSpPr>
        <p:spPr>
          <a:xfrm flipH="1">
            <a:off x="4905555" y="1979761"/>
            <a:ext cx="0" cy="3047997"/>
          </a:xfrm>
          <a:prstGeom prst="straightConnector1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83493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Тема на Office">
  <a:themeElements>
    <a:clrScheme name="О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О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О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48</Words>
  <Application>Microsoft Office PowerPoint</Application>
  <PresentationFormat>Widescreen</PresentationFormat>
  <Paragraphs>17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Corbel</vt:lpstr>
      <vt:lpstr>Parallax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XXX</dc:creator>
  <cp:lastModifiedBy>Кристиан Антонов Лалев</cp:lastModifiedBy>
  <cp:revision>3</cp:revision>
  <dcterms:created xsi:type="dcterms:W3CDTF">2020-05-08T07:06:43Z</dcterms:created>
  <dcterms:modified xsi:type="dcterms:W3CDTF">2020-05-31T07:50:52Z</dcterms:modified>
</cp:coreProperties>
</file>

<file path=docProps/thumbnail.jpeg>
</file>